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5" r:id="rId2"/>
  </p:sldIdLst>
  <p:sldSz cx="18288000" cy="10287000"/>
  <p:notesSz cx="6858000" cy="9144000"/>
  <p:embeddedFontLst>
    <p:embeddedFont>
      <p:font typeface="Montserrat Semi-Bold Bold" panose="020B0604020202020204" charset="-94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Semi-Bold" panose="020B0604020202020204" charset="-9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27306"/>
              </p:ext>
            </p:extLst>
          </p:nvPr>
        </p:nvGraphicFramePr>
        <p:xfrm>
          <a:off x="315844" y="801818"/>
          <a:ext cx="17656311" cy="6603597"/>
        </p:xfrm>
        <a:graphic>
          <a:graphicData uri="http://schemas.openxmlformats.org/drawingml/2006/table">
            <a:tbl>
              <a:tblPr/>
              <a:tblGrid>
                <a:gridCol w="588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0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44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 err="1">
                          <a:solidFill>
                            <a:srgbClr val="FFFFFF"/>
                          </a:solidFill>
                          <a:latin typeface="Montserrat Semi-Bold Bold"/>
                        </a:rPr>
                        <a:t>Öğretim</a:t>
                      </a:r>
                      <a:r>
                        <a:rPr lang="en-US" sz="2599" dirty="0">
                          <a:solidFill>
                            <a:srgbClr val="FFFFFF"/>
                          </a:solidFill>
                          <a:latin typeface="Montserrat Semi-Bold Bol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FFFFFF"/>
                          </a:solidFill>
                          <a:latin typeface="Montserrat Semi-Bold Bold"/>
                        </a:rPr>
                        <a:t>Elemanı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D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599" dirty="0" err="1">
                          <a:solidFill>
                            <a:srgbClr val="FFFFFF"/>
                          </a:solidFill>
                          <a:latin typeface="Montserrat Semi-Bold Bold"/>
                        </a:rPr>
                        <a:t>Proje</a:t>
                      </a:r>
                      <a:r>
                        <a:rPr lang="en-US" sz="2599" dirty="0">
                          <a:solidFill>
                            <a:srgbClr val="FFFFFF"/>
                          </a:solidFill>
                          <a:latin typeface="Montserrat Semi-Bold Bol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FFFFFF"/>
                          </a:solidFill>
                          <a:latin typeface="Montserrat Semi-Bold Bold"/>
                        </a:rPr>
                        <a:t>Künyesi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86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Prof. Dr. İpek Kalemci Tüzün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ORTAK YÜRÜTÜCÜ, "Kadın-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Erkek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Eşitliği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Sürdürülebilir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Kalkınma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Hedefi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Çerçevesinde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Ayrıştırma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Analizi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: G20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Parlamentolarındaki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Kadın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Temsilinin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Etkinliği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", TÜBİTAK 1001.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14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ontserrat Semi-Bold"/>
                        </a:rPr>
                        <a:t>Dr. Öğr. Üyesi Esma Ergüner Özkoç</a:t>
                      </a:r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YÜRÜTÜCÜ, "T.C.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Ticaret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Bakanlığı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Kooperatif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Bilgi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Sistemi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Güncelleme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Geliştirme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Bakım-Onarım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KOOBİS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Projesi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",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Türkiye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Cumhuriyeti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Ticaret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Bakanlığı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YÜRÜTÜCÜ, </a:t>
                      </a:r>
                      <a:r>
                        <a:rPr lang="en-US" sz="1799" kern="1200" dirty="0" err="1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Koyuncugil</a:t>
                      </a:r>
                      <a:r>
                        <a:rPr lang="en-US" sz="1799" kern="1200" dirty="0">
                          <a:solidFill>
                            <a:srgbClr val="000000"/>
                          </a:solidFill>
                          <a:latin typeface="Montserrat Semi-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A.S.,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Ergüner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Özkoç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E.,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Öğütçü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G. "Harmonization and Social Cohesion Program Access Turkey Project - E-Migration Portal",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Avrupa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Birliği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0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Öğr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.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Görevlisi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Gizem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Öğütçü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Ulaş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YÜRÜTÜCÜ,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Koyuncugil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A.S.,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Ergüner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Özkoç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E.,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Öğütçü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G. "Harmonization and Social Cohesion Program Access Turkey Project - E-Migration Portal",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Avrupa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 </a:t>
                      </a:r>
                      <a:r>
                        <a:rPr lang="en-US" sz="1799" dirty="0" err="1">
                          <a:solidFill>
                            <a:srgbClr val="000000"/>
                          </a:solidFill>
                          <a:latin typeface="Montserrat Semi-Bold"/>
                        </a:rPr>
                        <a:t>Birliği</a:t>
                      </a:r>
                      <a:r>
                        <a:rPr lang="en-US" sz="1799" dirty="0">
                          <a:solidFill>
                            <a:srgbClr val="000000"/>
                          </a:solidFill>
                          <a:latin typeface="Montserrat Semi-Bold"/>
                        </a:rPr>
                        <a:t>.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126</Words>
  <Application>Microsoft Office PowerPoint</Application>
  <PresentationFormat>Özel</PresentationFormat>
  <Paragraphs>9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Montserrat Semi-Bold Bold</vt:lpstr>
      <vt:lpstr>Arial</vt:lpstr>
      <vt:lpstr>Calibri</vt:lpstr>
      <vt:lpstr>Montserrat Semi-Bold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REKTÖRLÜK SUNUMU</dc:title>
  <dc:creator>user</dc:creator>
  <cp:lastModifiedBy>Windows Kullanıcısı</cp:lastModifiedBy>
  <cp:revision>13</cp:revision>
  <dcterms:created xsi:type="dcterms:W3CDTF">2006-08-16T00:00:00Z</dcterms:created>
  <dcterms:modified xsi:type="dcterms:W3CDTF">2023-04-19T11:45:42Z</dcterms:modified>
  <dc:identifier>DAFQy8aA31I</dc:identifier>
</cp:coreProperties>
</file>