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</p:sldIdLst>
  <p:sldSz cx="18288000" cy="10287000"/>
  <p:notesSz cx="6858000" cy="9144000"/>
  <p:embeddedFontLst>
    <p:embeddedFont>
      <p:font typeface="Montserrat Semi-Bold" panose="020B0604020202020204" charset="-94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Semi-Bold Bold" panose="020B0604020202020204" charset="-9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33967"/>
              </p:ext>
            </p:extLst>
          </p:nvPr>
        </p:nvGraphicFramePr>
        <p:xfrm>
          <a:off x="9379587" y="1628677"/>
          <a:ext cx="7100143" cy="6400800"/>
        </p:xfrm>
        <a:graphic>
          <a:graphicData uri="http://schemas.openxmlformats.org/drawingml/2006/table">
            <a:tbl>
              <a:tblPr/>
              <a:tblGrid>
                <a:gridCol w="485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4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FFFFFF"/>
                          </a:solidFill>
                          <a:latin typeface="Montserrat Semi-Bold Bold"/>
                        </a:rPr>
                        <a:t>DERSLİK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D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FFFFFF"/>
                          </a:solidFill>
                          <a:latin typeface="Montserrat Semi-Bold Bold"/>
                        </a:rPr>
                        <a:t>KAPASİTE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C101-C102-C113-C114-C007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Semi-Bold Bold"/>
                        </a:rPr>
                        <a:t>60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C112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80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Semi-Bold Bold"/>
                        </a:rPr>
                        <a:t>C107-C008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50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Semi-Bold Bold"/>
                        </a:rPr>
                        <a:t>C103-C104-C107-C012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40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Semi-Bold Bold"/>
                        </a:rPr>
                        <a:t>C108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25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84325"/>
              </p:ext>
            </p:extLst>
          </p:nvPr>
        </p:nvGraphicFramePr>
        <p:xfrm>
          <a:off x="1028700" y="1209675"/>
          <a:ext cx="7100143" cy="8048625"/>
        </p:xfrm>
        <a:graphic>
          <a:graphicData uri="http://schemas.openxmlformats.org/drawingml/2006/table">
            <a:tbl>
              <a:tblPr/>
              <a:tblGrid>
                <a:gridCol w="485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5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FFFFFF"/>
                          </a:solidFill>
                          <a:latin typeface="Montserrat Semi-Bold Bold"/>
                        </a:rPr>
                        <a:t>LABORATUVAR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D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99" dirty="0">
                          <a:solidFill>
                            <a:srgbClr val="FFFFFF"/>
                          </a:solidFill>
                          <a:latin typeface="Montserrat Semi-Bold Bold"/>
                        </a:rPr>
                        <a:t>KAPASİTE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599" kern="1200" dirty="0">
                          <a:solidFill>
                            <a:srgbClr val="000000"/>
                          </a:solidFill>
                          <a:latin typeface="Montserrat Semi-Bold Bold"/>
                          <a:ea typeface="+mn-ea"/>
                          <a:cs typeface="+mn-cs"/>
                        </a:rPr>
                        <a:t>C011</a:t>
                      </a:r>
                    </a:p>
                    <a:p>
                      <a:r>
                        <a:rPr lang="en-US" sz="2599" dirty="0" smtClean="0">
                          <a:solidFill>
                            <a:srgbClr val="000000"/>
                          </a:solidFill>
                          <a:latin typeface="Montserrat Semi-Bold Bold"/>
                        </a:rPr>
                        <a:t>Muhasebe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 Bold"/>
                        </a:rPr>
                        <a:t>ve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 Bold"/>
                        </a:rPr>
                        <a:t>Finans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 Lab.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18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599" kern="1200" dirty="0">
                          <a:solidFill>
                            <a:srgbClr val="000000"/>
                          </a:solidFill>
                          <a:latin typeface="Montserrat Semi-Bold Bold"/>
                          <a:ea typeface="+mn-ea"/>
                          <a:cs typeface="+mn-cs"/>
                        </a:rPr>
                        <a:t>C009</a:t>
                      </a:r>
                    </a:p>
                    <a:p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Trade Master Finance Lab.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24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599" kern="1200" dirty="0">
                          <a:solidFill>
                            <a:srgbClr val="000000"/>
                          </a:solidFill>
                          <a:latin typeface="Montserrat Semi-Bold Bold"/>
                          <a:ea typeface="+mn-ea"/>
                          <a:cs typeface="+mn-cs"/>
                        </a:rPr>
                        <a:t>C010</a:t>
                      </a:r>
                    </a:p>
                    <a:p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 Bold"/>
                        </a:rPr>
                        <a:t>Sigortacılık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 Bold"/>
                        </a:rPr>
                        <a:t>ve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 Bold"/>
                        </a:rPr>
                        <a:t>Finans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 Lab.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24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599" kern="1200" dirty="0">
                          <a:solidFill>
                            <a:srgbClr val="000000"/>
                          </a:solidFill>
                          <a:latin typeface="Montserrat Semi-Bold Bold"/>
                          <a:ea typeface="+mn-ea"/>
                          <a:cs typeface="+mn-cs"/>
                        </a:rPr>
                        <a:t>C014</a:t>
                      </a:r>
                    </a:p>
                    <a:p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YBS Lab.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 Bold"/>
                        </a:rPr>
                        <a:t>24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310631" y="8568172"/>
            <a:ext cx="9238057" cy="138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7"/>
              </a:lnSpc>
            </a:pPr>
            <a:r>
              <a:rPr lang="en-US" sz="4531" spc="45">
                <a:solidFill>
                  <a:srgbClr val="053D57"/>
                </a:solidFill>
                <a:latin typeface="Montserrat Semi-Bold Bold"/>
              </a:rPr>
              <a:t>TOPLAM 345 KİŞİLİK KAPASİTE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44</Words>
  <Application>Microsoft Office PowerPoint</Application>
  <PresentationFormat>Özel</PresentationFormat>
  <Paragraphs>27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Montserrat Semi-Bold</vt:lpstr>
      <vt:lpstr>Calibri</vt:lpstr>
      <vt:lpstr>Montserrat Semi-Bold Bold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REKTÖRLÜK SUNUMU</dc:title>
  <dc:creator>user</dc:creator>
  <cp:lastModifiedBy>Windows Kullanıcısı</cp:lastModifiedBy>
  <cp:revision>13</cp:revision>
  <dcterms:created xsi:type="dcterms:W3CDTF">2006-08-16T00:00:00Z</dcterms:created>
  <dcterms:modified xsi:type="dcterms:W3CDTF">2023-04-19T11:53:42Z</dcterms:modified>
  <dc:identifier>DAFQy8aA31I</dc:identifier>
</cp:coreProperties>
</file>